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595C0F7-EF12-45E2-B0F8-9906115F0E4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88D4-5650-4F8F-889E-82CC079F6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C0F7-EF12-45E2-B0F8-9906115F0E4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88D4-5650-4F8F-889E-82CC079F6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C0F7-EF12-45E2-B0F8-9906115F0E4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88D4-5650-4F8F-889E-82CC079F6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C0F7-EF12-45E2-B0F8-9906115F0E4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88D4-5650-4F8F-889E-82CC079F618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C0F7-EF12-45E2-B0F8-9906115F0E4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88D4-5650-4F8F-889E-82CC079F61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C0F7-EF12-45E2-B0F8-9906115F0E4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88D4-5650-4F8F-889E-82CC079F61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C0F7-EF12-45E2-B0F8-9906115F0E4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88D4-5650-4F8F-889E-82CC079F6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C0F7-EF12-45E2-B0F8-9906115F0E4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88D4-5650-4F8F-889E-82CC079F61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C0F7-EF12-45E2-B0F8-9906115F0E4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88D4-5650-4F8F-889E-82CC079F6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C0F7-EF12-45E2-B0F8-9906115F0E4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88D4-5650-4F8F-889E-82CC079F61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C0F7-EF12-45E2-B0F8-9906115F0E4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88D4-5650-4F8F-889E-82CC079F6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95C0F7-EF12-45E2-B0F8-9906115F0E4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1188D4-5650-4F8F-889E-82CC079F61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Classical / Medieval / Renaissance</a:t>
            </a:r>
            <a:br>
              <a:rPr lang="en-US" dirty="0" smtClean="0"/>
            </a:br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California State Standards: 7.8.1, 7.8.5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5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Classical/Medieval/Renaissance?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38400"/>
            <a:ext cx="1524000" cy="3048000"/>
          </a:xfrm>
        </p:spPr>
      </p:pic>
    </p:spTree>
    <p:extLst>
      <p:ext uri="{BB962C8B-B14F-4D97-AF65-F5344CB8AC3E}">
        <p14:creationId xmlns:p14="http://schemas.microsoft.com/office/powerpoint/2010/main" val="188881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Classical/Medieval/Renaissance?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46" y="2438400"/>
            <a:ext cx="4552708" cy="3048000"/>
          </a:xfrm>
        </p:spPr>
      </p:pic>
    </p:spTree>
    <p:extLst>
      <p:ext uri="{BB962C8B-B14F-4D97-AF65-F5344CB8AC3E}">
        <p14:creationId xmlns:p14="http://schemas.microsoft.com/office/powerpoint/2010/main" val="422893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Classical/Medieval/Renaissance?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01" y="2438400"/>
            <a:ext cx="3089398" cy="3048000"/>
          </a:xfrm>
        </p:spPr>
      </p:pic>
    </p:spTree>
    <p:extLst>
      <p:ext uri="{BB962C8B-B14F-4D97-AF65-F5344CB8AC3E}">
        <p14:creationId xmlns:p14="http://schemas.microsoft.com/office/powerpoint/2010/main" val="334809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Classical/Medieval/Renaissance?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88" y="2438400"/>
            <a:ext cx="3792223" cy="3048000"/>
          </a:xfrm>
        </p:spPr>
      </p:pic>
    </p:spTree>
    <p:extLst>
      <p:ext uri="{BB962C8B-B14F-4D97-AF65-F5344CB8AC3E}">
        <p14:creationId xmlns:p14="http://schemas.microsoft.com/office/powerpoint/2010/main" val="70529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Classical/Medieval/Renaissance?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33" y="2438400"/>
            <a:ext cx="989134" cy="3048000"/>
          </a:xfrm>
        </p:spPr>
      </p:pic>
    </p:spTree>
    <p:extLst>
      <p:ext uri="{BB962C8B-B14F-4D97-AF65-F5344CB8AC3E}">
        <p14:creationId xmlns:p14="http://schemas.microsoft.com/office/powerpoint/2010/main" val="3150687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Classical/Medieval/Renaissance?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8400"/>
            <a:ext cx="3733800" cy="2743200"/>
          </a:xfrm>
        </p:spPr>
      </p:pic>
    </p:spTree>
    <p:extLst>
      <p:ext uri="{BB962C8B-B14F-4D97-AF65-F5344CB8AC3E}">
        <p14:creationId xmlns:p14="http://schemas.microsoft.com/office/powerpoint/2010/main" val="446262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Classical/Medieval/Renaissance?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97" y="2438400"/>
            <a:ext cx="2031206" cy="3048000"/>
          </a:xfrm>
        </p:spPr>
      </p:pic>
    </p:spTree>
    <p:extLst>
      <p:ext uri="{BB962C8B-B14F-4D97-AF65-F5344CB8AC3E}">
        <p14:creationId xmlns:p14="http://schemas.microsoft.com/office/powerpoint/2010/main" val="1917176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Classical/Medieval/Renaissance?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8400"/>
            <a:ext cx="4419600" cy="3276600"/>
          </a:xfrm>
        </p:spPr>
      </p:pic>
    </p:spTree>
    <p:extLst>
      <p:ext uri="{BB962C8B-B14F-4D97-AF65-F5344CB8AC3E}">
        <p14:creationId xmlns:p14="http://schemas.microsoft.com/office/powerpoint/2010/main" val="336329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Classical/Medieval/Renaissance?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49" y="2438400"/>
            <a:ext cx="2288302" cy="3048000"/>
          </a:xfrm>
        </p:spPr>
      </p:pic>
    </p:spTree>
    <p:extLst>
      <p:ext uri="{BB962C8B-B14F-4D97-AF65-F5344CB8AC3E}">
        <p14:creationId xmlns:p14="http://schemas.microsoft.com/office/powerpoint/2010/main" val="3030432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Classical/Medieval/Renaissance?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77" y="2438400"/>
            <a:ext cx="2021045" cy="3048000"/>
          </a:xfrm>
        </p:spPr>
      </p:pic>
    </p:spTree>
    <p:extLst>
      <p:ext uri="{BB962C8B-B14F-4D97-AF65-F5344CB8AC3E}">
        <p14:creationId xmlns:p14="http://schemas.microsoft.com/office/powerpoint/2010/main" val="556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2560320"/>
            <a:ext cx="1706880" cy="2804160"/>
          </a:xfrm>
        </p:spPr>
      </p:pic>
    </p:spTree>
    <p:extLst>
      <p:ext uri="{BB962C8B-B14F-4D97-AF65-F5344CB8AC3E}">
        <p14:creationId xmlns:p14="http://schemas.microsoft.com/office/powerpoint/2010/main" val="1363881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Classical/Medieval/Renaissance?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57483"/>
            <a:ext cx="6400800" cy="2809833"/>
          </a:xfrm>
        </p:spPr>
      </p:pic>
    </p:spTree>
    <p:extLst>
      <p:ext uri="{BB962C8B-B14F-4D97-AF65-F5344CB8AC3E}">
        <p14:creationId xmlns:p14="http://schemas.microsoft.com/office/powerpoint/2010/main" val="1795674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Classical/Medieval/Renaissance?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90837"/>
            <a:ext cx="2133600" cy="2143125"/>
          </a:xfrm>
        </p:spPr>
      </p:pic>
    </p:spTree>
    <p:extLst>
      <p:ext uri="{BB962C8B-B14F-4D97-AF65-F5344CB8AC3E}">
        <p14:creationId xmlns:p14="http://schemas.microsoft.com/office/powerpoint/2010/main" val="138386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28" y="2438400"/>
            <a:ext cx="2254544" cy="3048000"/>
          </a:xfrm>
        </p:spPr>
      </p:pic>
    </p:spTree>
    <p:extLst>
      <p:ext uri="{BB962C8B-B14F-4D97-AF65-F5344CB8AC3E}">
        <p14:creationId xmlns:p14="http://schemas.microsoft.com/office/powerpoint/2010/main" val="148637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36" y="2438400"/>
            <a:ext cx="4474128" cy="3048000"/>
          </a:xfrm>
        </p:spPr>
      </p:pic>
    </p:spTree>
    <p:extLst>
      <p:ext uri="{BB962C8B-B14F-4D97-AF65-F5344CB8AC3E}">
        <p14:creationId xmlns:p14="http://schemas.microsoft.com/office/powerpoint/2010/main" val="90089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it is your turn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16" y="2438400"/>
            <a:ext cx="2590368" cy="3048000"/>
          </a:xfrm>
        </p:spPr>
      </p:pic>
    </p:spTree>
    <p:extLst>
      <p:ext uri="{BB962C8B-B14F-4D97-AF65-F5344CB8AC3E}">
        <p14:creationId xmlns:p14="http://schemas.microsoft.com/office/powerpoint/2010/main" val="326237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Classical/Medieval/Renaissance?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0"/>
            <a:ext cx="3733800" cy="3276600"/>
          </a:xfrm>
        </p:spPr>
      </p:pic>
    </p:spTree>
    <p:extLst>
      <p:ext uri="{BB962C8B-B14F-4D97-AF65-F5344CB8AC3E}">
        <p14:creationId xmlns:p14="http://schemas.microsoft.com/office/powerpoint/2010/main" val="247685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Classical/Medieval/Renaissance?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438400"/>
            <a:ext cx="2032000" cy="3048000"/>
          </a:xfrm>
        </p:spPr>
      </p:pic>
    </p:spTree>
    <p:extLst>
      <p:ext uri="{BB962C8B-B14F-4D97-AF65-F5344CB8AC3E}">
        <p14:creationId xmlns:p14="http://schemas.microsoft.com/office/powerpoint/2010/main" val="118015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Classical/Medieval/Renaissance?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38400"/>
            <a:ext cx="1524000" cy="3200400"/>
          </a:xfrm>
        </p:spPr>
      </p:pic>
    </p:spTree>
    <p:extLst>
      <p:ext uri="{BB962C8B-B14F-4D97-AF65-F5344CB8AC3E}">
        <p14:creationId xmlns:p14="http://schemas.microsoft.com/office/powerpoint/2010/main" val="309385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Classical/Medieval/Renaissance?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62200"/>
            <a:ext cx="3048000" cy="3200400"/>
          </a:xfrm>
        </p:spPr>
      </p:pic>
    </p:spTree>
    <p:extLst>
      <p:ext uri="{BB962C8B-B14F-4D97-AF65-F5344CB8AC3E}">
        <p14:creationId xmlns:p14="http://schemas.microsoft.com/office/powerpoint/2010/main" val="3160601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</TotalTime>
  <Words>52</Words>
  <Application>Microsoft Office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Wingdings</vt:lpstr>
      <vt:lpstr>Couture</vt:lpstr>
      <vt:lpstr>Classical / Medieval / Renaissance Art</vt:lpstr>
      <vt:lpstr>Classical</vt:lpstr>
      <vt:lpstr>Medieval</vt:lpstr>
      <vt:lpstr>Renaissance</vt:lpstr>
      <vt:lpstr>Now it is your turn</vt:lpstr>
      <vt:lpstr>Classical/Medieval/Renaissance?</vt:lpstr>
      <vt:lpstr>Classical/Medieval/Renaissance?</vt:lpstr>
      <vt:lpstr>Classical/Medieval/Renaissance?</vt:lpstr>
      <vt:lpstr>Classical/Medieval/Renaissance?</vt:lpstr>
      <vt:lpstr>Classical/Medieval/Renaissance?</vt:lpstr>
      <vt:lpstr>Classical/Medieval/Renaissance?</vt:lpstr>
      <vt:lpstr>Classical/Medieval/Renaissance?</vt:lpstr>
      <vt:lpstr>Classical/Medieval/Renaissance?</vt:lpstr>
      <vt:lpstr>Classical/Medieval/Renaissance?</vt:lpstr>
      <vt:lpstr>Classical/Medieval/Renaissance?</vt:lpstr>
      <vt:lpstr>Classical/Medieval/Renaissance?</vt:lpstr>
      <vt:lpstr>Classical/Medieval/Renaissance?</vt:lpstr>
      <vt:lpstr>Classical/Medieval/Renaissance?</vt:lpstr>
      <vt:lpstr>Classical/Medieval/Renaissance?</vt:lpstr>
      <vt:lpstr>Classical/Medieval/Renaissance?</vt:lpstr>
      <vt:lpstr>Classical/Medieval/Renaissance?</vt:lpstr>
    </vt:vector>
  </TitlesOfParts>
  <Company>SDUHSD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/ Medieval / Renaissance Art</dc:title>
  <dc:creator>SDUHSD</dc:creator>
  <cp:lastModifiedBy>Sradkova-Strawn, Iliana I.</cp:lastModifiedBy>
  <cp:revision>3</cp:revision>
  <dcterms:created xsi:type="dcterms:W3CDTF">2012-03-14T22:37:34Z</dcterms:created>
  <dcterms:modified xsi:type="dcterms:W3CDTF">2016-10-05T00:58:46Z</dcterms:modified>
</cp:coreProperties>
</file>